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5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42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151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57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3659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04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67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70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82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7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20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6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0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3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6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2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FA70-9302-4F2A-B0C2-9C3DFF247E8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74243A-BB47-4916-8ECA-18F2F8BC4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8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D613CBB-D259-4E13-9B82-BF933DF2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2722" y="345297"/>
            <a:ext cx="9332957" cy="356616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accent2"/>
                </a:solidFill>
              </a:rPr>
              <a:t>Workshop 2 – “Heritage”</a:t>
            </a:r>
            <a:br>
              <a:rPr lang="en-GB" sz="5400" b="1" dirty="0">
                <a:solidFill>
                  <a:schemeClr val="accent2"/>
                </a:solidFill>
              </a:rPr>
            </a:br>
            <a:br>
              <a:rPr lang="en-GB" sz="5400" dirty="0"/>
            </a:br>
            <a:r>
              <a:rPr lang="en-GB" sz="4000" b="1" dirty="0"/>
              <a:t>(Multi)Cultural Heritage</a:t>
            </a:r>
            <a:endParaRPr lang="en-GB" sz="4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2723" y="4513914"/>
            <a:ext cx="10610168" cy="1771008"/>
          </a:xfrm>
        </p:spPr>
        <p:txBody>
          <a:bodyPr>
            <a:normAutofit/>
          </a:bodyPr>
          <a:lstStyle/>
          <a:p>
            <a:r>
              <a:rPr lang="en-GB" sz="2400" b="1" dirty="0"/>
              <a:t>New Perspectives on Public Culture, Identity and Citizenship</a:t>
            </a:r>
            <a:br>
              <a:rPr lang="en-US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1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Dr Susan Ashley </a:t>
            </a:r>
            <a:r>
              <a:rPr lang="en-US" sz="1600" cap="none" dirty="0">
                <a:solidFill>
                  <a:schemeClr val="tx1"/>
                </a:solidFill>
              </a:rPr>
              <a:t>   susan.ashley@northumbria.ac.uk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4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EB8845-07A5-449E-97BD-F7E985782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165" y="-178905"/>
            <a:ext cx="11878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5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C694C9-217B-4659-8517-2EF1E191A461}"/>
              </a:ext>
            </a:extLst>
          </p:cNvPr>
          <p:cNvSpPr txBox="1">
            <a:spLocks/>
          </p:cNvSpPr>
          <p:nvPr/>
        </p:nvSpPr>
        <p:spPr>
          <a:xfrm>
            <a:off x="1701964" y="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2"/>
                </a:solidFill>
              </a:rPr>
              <a:t>Your Heritage Activities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93451" y="2204782"/>
            <a:ext cx="9580562" cy="3549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Describe one ‘heritage’ oriented activity</a:t>
            </a:r>
          </a:p>
          <a:p>
            <a:pPr marL="0" indent="0">
              <a:buNone/>
            </a:pPr>
            <a:r>
              <a:rPr lang="en-GB" sz="3600" dirty="0"/>
              <a:t> </a:t>
            </a:r>
          </a:p>
          <a:p>
            <a:pPr marL="0" indent="0">
              <a:buNone/>
            </a:pPr>
            <a:r>
              <a:rPr lang="en-GB" sz="3600" dirty="0"/>
              <a:t>Why is it ‘heritage’?</a:t>
            </a:r>
          </a:p>
          <a:p>
            <a:pPr marL="0" indent="0">
              <a:buNone/>
            </a:pPr>
            <a:endParaRPr lang="en-GB" sz="3600" b="1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(one slide, 5-10 min)</a:t>
            </a:r>
          </a:p>
        </p:txBody>
      </p:sp>
    </p:spTree>
    <p:extLst>
      <p:ext uri="{BB962C8B-B14F-4D97-AF65-F5344CB8AC3E}">
        <p14:creationId xmlns:p14="http://schemas.microsoft.com/office/powerpoint/2010/main" val="207380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C694C9-217B-4659-8517-2EF1E191A461}"/>
              </a:ext>
            </a:extLst>
          </p:cNvPr>
          <p:cNvSpPr txBox="1">
            <a:spLocks/>
          </p:cNvSpPr>
          <p:nvPr/>
        </p:nvSpPr>
        <p:spPr>
          <a:xfrm>
            <a:off x="771832" y="1474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2"/>
                </a:solidFill>
              </a:rPr>
              <a:t>What is Heritage?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72418" y="2369284"/>
            <a:ext cx="8444628" cy="4202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Definitions?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What does our heritage ‘do’ for us? Do we need a relationship with the Past?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Is there one aspect of heritage you feel you must keep?</a:t>
            </a:r>
          </a:p>
          <a:p>
            <a:pPr marL="0" indent="0">
              <a:buNone/>
            </a:pPr>
            <a:endParaRPr lang="en-GB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4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C694C9-217B-4659-8517-2EF1E191A461}"/>
              </a:ext>
            </a:extLst>
          </p:cNvPr>
          <p:cNvSpPr txBox="1">
            <a:spLocks/>
          </p:cNvSpPr>
          <p:nvPr/>
        </p:nvSpPr>
        <p:spPr>
          <a:xfrm>
            <a:off x="640085" y="271854"/>
            <a:ext cx="10058400" cy="11734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2"/>
                </a:solidFill>
              </a:rPr>
              <a:t>Heritage Issues?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39962" y="2035279"/>
            <a:ext cx="7919883" cy="441586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2800" dirty="0"/>
              <a:t>Heritage and </a:t>
            </a:r>
            <a:r>
              <a:rPr lang="en-GB" sz="2800" b="1" dirty="0"/>
              <a:t>youth</a:t>
            </a:r>
            <a:r>
              <a:rPr lang="en-GB" sz="2800" dirty="0"/>
              <a:t> – passing on to the next generation? Reuse/remix?</a:t>
            </a:r>
          </a:p>
          <a:p>
            <a:pPr marL="0" lv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Ethnic heritage and ‘</a:t>
            </a:r>
            <a:r>
              <a:rPr lang="en-GB" sz="2800" b="1" dirty="0"/>
              <a:t>the arts</a:t>
            </a:r>
            <a:r>
              <a:rPr lang="en-GB" sz="2800" dirty="0"/>
              <a:t>’? Is this relationship important? Why?</a:t>
            </a:r>
          </a:p>
          <a:p>
            <a:pPr marL="0" lvl="0" indent="0">
              <a:buNone/>
            </a:pPr>
            <a:endParaRPr lang="en-GB" sz="2800" dirty="0"/>
          </a:p>
          <a:p>
            <a:pPr marL="0" lvl="0" indent="0">
              <a:buNone/>
            </a:pPr>
            <a:r>
              <a:rPr lang="en-GB" sz="2800" dirty="0"/>
              <a:t>Ethnic heritage and </a:t>
            </a:r>
            <a:r>
              <a:rPr lang="en-GB" sz="2800" b="1" dirty="0"/>
              <a:t>‘British’ heritage</a:t>
            </a:r>
            <a:r>
              <a:rPr lang="en-GB" sz="2800" dirty="0"/>
              <a:t>? How do they relate? Does ‘British’ Heritage resonate with you?</a:t>
            </a:r>
          </a:p>
        </p:txBody>
      </p:sp>
    </p:spTree>
    <p:extLst>
      <p:ext uri="{BB962C8B-B14F-4D97-AF65-F5344CB8AC3E}">
        <p14:creationId xmlns:p14="http://schemas.microsoft.com/office/powerpoint/2010/main" val="415839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9C694C9-217B-4659-8517-2EF1E191A461}"/>
              </a:ext>
            </a:extLst>
          </p:cNvPr>
          <p:cNvSpPr txBox="1">
            <a:spLocks/>
          </p:cNvSpPr>
          <p:nvPr/>
        </p:nvSpPr>
        <p:spPr>
          <a:xfrm>
            <a:off x="1088928" y="27968"/>
            <a:ext cx="7545275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2"/>
                </a:solidFill>
              </a:rPr>
              <a:t>Next Steps?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32263A5-9B1A-4CB6-9ED4-88369B3F5AD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25213" y="2109918"/>
            <a:ext cx="9566787" cy="4202113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GB" sz="2800" dirty="0"/>
              <a:t>Workshop 3 in October:</a:t>
            </a:r>
          </a:p>
          <a:p>
            <a:pPr marL="0" indent="0" algn="l">
              <a:buNone/>
            </a:pPr>
            <a:r>
              <a:rPr lang="en-GB" sz="2800" dirty="0"/>
              <a:t>“Impacting – Strategies for Change”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Ongoing interviews by Susan or Hengameh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Will send summary of workshop discussions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0" indent="0" algn="l">
              <a:buNone/>
            </a:pPr>
            <a:r>
              <a:rPr lang="en-GB" sz="2800" dirty="0"/>
              <a:t>Evaluations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4480407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</TotalTime>
  <Words>158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Workshop 2 – “Heritage”  (Multi)Cultural Heritage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Northumbria University at Newcastle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 – “Organisations”  (Multi)Cultural Heritage</dc:title>
  <dc:creator>Susan Ashley</dc:creator>
  <cp:lastModifiedBy>Susan Ashley</cp:lastModifiedBy>
  <cp:revision>44</cp:revision>
  <dcterms:created xsi:type="dcterms:W3CDTF">2018-02-27T12:41:24Z</dcterms:created>
  <dcterms:modified xsi:type="dcterms:W3CDTF">2018-05-21T14:22:02Z</dcterms:modified>
</cp:coreProperties>
</file>