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8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27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0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48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21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06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3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4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46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85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4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FA70-9302-4F2A-B0C2-9C3DFF247E81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4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ydaymuslim.org/symposium-online-2015" TargetMode="External"/><Relationship Id="rId2" Type="http://schemas.openxmlformats.org/officeDocument/2006/relationships/hyperlink" Target="https://www.youtube.com/watch?v=aRN2jCzB43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D613CBB-D259-4E13-9B82-BF933DF2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45297"/>
            <a:ext cx="10058400" cy="356616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accent2"/>
                </a:solidFill>
              </a:rPr>
              <a:t>Workshop 1 – “Organisations”</a:t>
            </a:r>
            <a:br>
              <a:rPr lang="en-GB" sz="5400" b="1" dirty="0" smtClean="0">
                <a:solidFill>
                  <a:schemeClr val="accent2"/>
                </a:solidFill>
              </a:rPr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4000" b="1" dirty="0" smtClean="0"/>
              <a:t>(Multi)Cultural Heritage</a:t>
            </a:r>
            <a:endParaRPr lang="en-GB" sz="4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41966"/>
            <a:ext cx="10058400" cy="1771008"/>
          </a:xfrm>
        </p:spPr>
        <p:txBody>
          <a:bodyPr>
            <a:normAutofit/>
          </a:bodyPr>
          <a:lstStyle/>
          <a:p>
            <a:r>
              <a:rPr lang="en-GB" sz="2800" b="1" dirty="0"/>
              <a:t>New Perspectives on Public Culture, Identity and Citizenship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Dr Susan </a:t>
            </a:r>
            <a:r>
              <a:rPr lang="en-US" dirty="0" smtClean="0">
                <a:solidFill>
                  <a:schemeClr val="tx1"/>
                </a:solidFill>
              </a:rPr>
              <a:t>Ashley </a:t>
            </a:r>
            <a:r>
              <a:rPr lang="en-US" cap="none" dirty="0" smtClean="0">
                <a:solidFill>
                  <a:schemeClr val="tx1"/>
                </a:solidFill>
              </a:rPr>
              <a:t>   susan.ashley@northumbria.ac.uk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4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9C694C9-217B-4659-8517-2EF1E191A461}"/>
              </a:ext>
            </a:extLst>
          </p:cNvPr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chemeClr val="accent2"/>
                </a:solidFill>
              </a:rPr>
              <a:t>“Show &amp; Tell”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15DC37-63ED-4F06-B1E3-32B9056D18DE}"/>
              </a:ext>
            </a:extLst>
          </p:cNvPr>
          <p:cNvSpPr txBox="1">
            <a:spLocks/>
          </p:cNvSpPr>
          <p:nvPr/>
        </p:nvSpPr>
        <p:spPr>
          <a:xfrm>
            <a:off x="1295400" y="1845734"/>
            <a:ext cx="986028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2264229"/>
            <a:ext cx="10058400" cy="3548745"/>
          </a:xfrm>
        </p:spPr>
        <p:txBody>
          <a:bodyPr>
            <a:normAutofit fontScale="92500" lnSpcReduction="10000"/>
          </a:bodyPr>
          <a:lstStyle/>
          <a:p>
            <a:r>
              <a:rPr lang="en-GB" sz="3600" b="1" dirty="0" smtClean="0"/>
              <a:t>Tell us about the organisation that you represent</a:t>
            </a:r>
          </a:p>
          <a:p>
            <a:endParaRPr lang="en-GB" sz="3600" b="1" dirty="0" smtClean="0"/>
          </a:p>
          <a:p>
            <a:endParaRPr lang="en-GB" sz="3600" b="1" dirty="0">
              <a:solidFill>
                <a:schemeClr val="tx1"/>
              </a:solidFill>
            </a:endParaRPr>
          </a:p>
          <a:p>
            <a:r>
              <a:rPr lang="en-GB" dirty="0"/>
              <a:t> </a:t>
            </a:r>
            <a:endParaRPr lang="en-GB" sz="3600" dirty="0" smtClean="0">
              <a:solidFill>
                <a:schemeClr val="tx1"/>
              </a:solidFill>
            </a:endParaRPr>
          </a:p>
          <a:p>
            <a:r>
              <a:rPr lang="en-GB" sz="3600" dirty="0" smtClean="0">
                <a:solidFill>
                  <a:schemeClr val="tx1"/>
                </a:solidFill>
                <a:hlinkClick r:id="rId2"/>
              </a:rPr>
              <a:t>https://www.youtube.com/watch?v=aRN2jCzB43s</a:t>
            </a:r>
            <a:endParaRPr lang="en-GB" sz="3600" dirty="0" smtClean="0">
              <a:solidFill>
                <a:schemeClr val="tx1"/>
              </a:solidFill>
            </a:endParaRPr>
          </a:p>
          <a:p>
            <a:endParaRPr lang="en-GB" sz="3600" dirty="0" smtClean="0">
              <a:solidFill>
                <a:schemeClr val="tx1"/>
              </a:solidFill>
            </a:endParaRPr>
          </a:p>
          <a:p>
            <a:r>
              <a:rPr lang="en-GB" sz="3600" u="sng" dirty="0" smtClean="0">
                <a:hlinkClick r:id="rId3"/>
              </a:rPr>
              <a:t>http://www.everydaymuslim.org/symposium-online-2015</a:t>
            </a:r>
            <a:endParaRPr lang="en-GB" sz="3600" dirty="0" smtClean="0"/>
          </a:p>
          <a:p>
            <a:endParaRPr lang="en-GB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0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9C694C9-217B-4659-8517-2EF1E191A461}"/>
              </a:ext>
            </a:extLst>
          </p:cNvPr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chemeClr val="accent2"/>
                </a:solidFill>
              </a:rPr>
              <a:t>“Motivations”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15DC37-63ED-4F06-B1E3-32B9056D18DE}"/>
              </a:ext>
            </a:extLst>
          </p:cNvPr>
          <p:cNvSpPr txBox="1">
            <a:spLocks/>
          </p:cNvSpPr>
          <p:nvPr/>
        </p:nvSpPr>
        <p:spPr>
          <a:xfrm>
            <a:off x="1295400" y="1845734"/>
            <a:ext cx="986028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2264229"/>
            <a:ext cx="10525892" cy="4201885"/>
          </a:xfrm>
        </p:spPr>
        <p:txBody>
          <a:bodyPr>
            <a:normAutofit fontScale="92500" lnSpcReduction="20000"/>
          </a:bodyPr>
          <a:lstStyle/>
          <a:p>
            <a:r>
              <a:rPr lang="en-GB" sz="3600" b="1" dirty="0" smtClean="0"/>
              <a:t>Why do you do what you do?</a:t>
            </a:r>
          </a:p>
          <a:p>
            <a:endParaRPr lang="en-GB" sz="3600" dirty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Why are minority-oriented organisations important?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What motivates users/audiences/stakeholders to get involved?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On a personal level – why are YOU motivated to work in a multicultural organisation (or,  what are your motivations in furthering their goals?)</a:t>
            </a:r>
          </a:p>
        </p:txBody>
      </p:sp>
    </p:spTree>
    <p:extLst>
      <p:ext uri="{BB962C8B-B14F-4D97-AF65-F5344CB8AC3E}">
        <p14:creationId xmlns:p14="http://schemas.microsoft.com/office/powerpoint/2010/main" val="267614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9C694C9-217B-4659-8517-2EF1E191A461}"/>
              </a:ext>
            </a:extLst>
          </p:cNvPr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chemeClr val="accent2"/>
                </a:solidFill>
              </a:rPr>
              <a:t>“Issues &amp; Needs”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15DC37-63ED-4F06-B1E3-32B9056D18DE}"/>
              </a:ext>
            </a:extLst>
          </p:cNvPr>
          <p:cNvSpPr txBox="1">
            <a:spLocks/>
          </p:cNvSpPr>
          <p:nvPr/>
        </p:nvSpPr>
        <p:spPr>
          <a:xfrm>
            <a:off x="1295400" y="1845734"/>
            <a:ext cx="986028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2264229"/>
            <a:ext cx="10525892" cy="4201885"/>
          </a:xfrm>
        </p:spPr>
        <p:txBody>
          <a:bodyPr>
            <a:normAutofit fontScale="92500" lnSpcReduction="20000"/>
          </a:bodyPr>
          <a:lstStyle/>
          <a:p>
            <a:r>
              <a:rPr lang="en-GB" sz="3600" b="1" dirty="0" smtClean="0"/>
              <a:t>What issues do multicultural organisations face?</a:t>
            </a:r>
          </a:p>
          <a:p>
            <a:endParaRPr lang="en-GB" sz="3600" dirty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Funding, but other types of organisational issues as well?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Think about these issues related to what ‘needs’ these organisations might have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What are the ‘blockages’ within agencies/funders about issues of equality?</a:t>
            </a:r>
          </a:p>
        </p:txBody>
      </p:sp>
    </p:spTree>
    <p:extLst>
      <p:ext uri="{BB962C8B-B14F-4D97-AF65-F5344CB8AC3E}">
        <p14:creationId xmlns:p14="http://schemas.microsoft.com/office/powerpoint/2010/main" val="415839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9C694C9-217B-4659-8517-2EF1E191A461}"/>
              </a:ext>
            </a:extLst>
          </p:cNvPr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chemeClr val="accent2"/>
                </a:solidFill>
              </a:rPr>
              <a:t>“Next Steps?”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15DC37-63ED-4F06-B1E3-32B9056D18DE}"/>
              </a:ext>
            </a:extLst>
          </p:cNvPr>
          <p:cNvSpPr txBox="1">
            <a:spLocks/>
          </p:cNvSpPr>
          <p:nvPr/>
        </p:nvSpPr>
        <p:spPr>
          <a:xfrm>
            <a:off x="1295400" y="1845734"/>
            <a:ext cx="986028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1828809"/>
            <a:ext cx="10525892" cy="4201885"/>
          </a:xfrm>
        </p:spPr>
        <p:txBody>
          <a:bodyPr>
            <a:normAutofit lnSpcReduction="10000"/>
          </a:bodyPr>
          <a:lstStyle/>
          <a:p>
            <a:pPr algn="l"/>
            <a:endParaRPr lang="en-GB" sz="3200" dirty="0" smtClean="0"/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A summary of workshop discussions</a:t>
            </a:r>
          </a:p>
          <a:p>
            <a:pPr algn="l"/>
            <a:endParaRPr lang="en-GB" sz="3200" dirty="0" smtClean="0"/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Interviews by Susan or Hengameh – March-April</a:t>
            </a:r>
          </a:p>
          <a:p>
            <a:pPr algn="l"/>
            <a:endParaRPr lang="en-GB" sz="3200" dirty="0" smtClean="0"/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Attend workshop 2 in late May on ‘heritage’?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GB" sz="3200" dirty="0" smtClean="0"/>
              <a:t>Evaluations</a:t>
            </a:r>
            <a:endParaRPr lang="en-GB" sz="3200" dirty="0" smtClean="0"/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976368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Workshop 1 – “Organisations”  (Multi)Cultural Heritage</vt:lpstr>
      <vt:lpstr>PowerPoint Presentation</vt:lpstr>
      <vt:lpstr>PowerPoint Presentation</vt:lpstr>
      <vt:lpstr>PowerPoint Presentation</vt:lpstr>
      <vt:lpstr>PowerPoint Presentation</vt:lpstr>
    </vt:vector>
  </TitlesOfParts>
  <Company>Northumbria University at Newcastle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 – “Organisations”  (Multi)Cultural Heritage</dc:title>
  <dc:creator>Susan Ashley</dc:creator>
  <cp:lastModifiedBy>Susan Ashley</cp:lastModifiedBy>
  <cp:revision>10</cp:revision>
  <dcterms:created xsi:type="dcterms:W3CDTF">2018-02-27T12:41:24Z</dcterms:created>
  <dcterms:modified xsi:type="dcterms:W3CDTF">2018-02-27T15:03:52Z</dcterms:modified>
</cp:coreProperties>
</file>